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61" r:id="rId26"/>
    <p:sldId id="26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4134A-65B8-48FA-BC64-94661A83E768}" v="15" dt="2023-05-17T02:23:29.629"/>
    <p1510:client id="{28EE0748-2FA5-3E5C-9C9F-A47E30ED5C66}" v="69" dt="2023-05-17T03:03:51.208"/>
    <p1510:client id="{913A71DA-8170-2173-2BBB-8F361C3C3CB7}" v="39" dt="2023-05-21T23:46:39.258"/>
    <p1510:client id="{99D75B4E-21C6-E8BC-400F-B0633983F430}" v="343" dt="2023-05-18T00:26:07.653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">
      <pc:chgData name="Bronson Wharepapa" userId="S::18114@my.sanctamaria.school.nz::fc604165-d948-4f79-adb1-ca2376f8e399" providerId="AD" clId="Web-{913A71DA-8170-2173-2BBB-8F361C3C3CB7}" dt="2023-05-21T23:46:39.258" v="31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– Delivery information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Version 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– Delivery information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26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62</cp:revision>
  <dcterms:modified xsi:type="dcterms:W3CDTF">2023-05-21T23:46:44Z</dcterms:modified>
</cp:coreProperties>
</file>